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4"/>
  </p:sldMasterIdLst>
  <p:notesMasterIdLst>
    <p:notesMasterId r:id="rId28"/>
  </p:notesMasterIdLst>
  <p:sldIdLst>
    <p:sldId id="256" r:id="rId5"/>
    <p:sldId id="594" r:id="rId6"/>
    <p:sldId id="514" r:id="rId7"/>
    <p:sldId id="515" r:id="rId8"/>
    <p:sldId id="517" r:id="rId9"/>
    <p:sldId id="518" r:id="rId10"/>
    <p:sldId id="519" r:id="rId11"/>
    <p:sldId id="520" r:id="rId12"/>
    <p:sldId id="525" r:id="rId13"/>
    <p:sldId id="526" r:id="rId14"/>
    <p:sldId id="530" r:id="rId15"/>
    <p:sldId id="582" r:id="rId16"/>
    <p:sldId id="585" r:id="rId17"/>
    <p:sldId id="584" r:id="rId18"/>
    <p:sldId id="583" r:id="rId19"/>
    <p:sldId id="586" r:id="rId20"/>
    <p:sldId id="588" r:id="rId21"/>
    <p:sldId id="587" r:id="rId22"/>
    <p:sldId id="590" r:id="rId23"/>
    <p:sldId id="589" r:id="rId24"/>
    <p:sldId id="591" r:id="rId25"/>
    <p:sldId id="592" r:id="rId26"/>
    <p:sldId id="527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D80"/>
    <a:srgbClr val="2D057D"/>
    <a:srgbClr val="24057D"/>
    <a:srgbClr val="1B045C"/>
    <a:srgbClr val="000099"/>
    <a:srgbClr val="0000FF"/>
    <a:srgbClr val="2500C0"/>
    <a:srgbClr val="281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 snapToGrid="0">
      <p:cViewPr varScale="1">
        <p:scale>
          <a:sx n="93" d="100"/>
          <a:sy n="93" d="100"/>
        </p:scale>
        <p:origin x="312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photo-of-people-holding-each-other-s-hands-3184423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female-engineer-planning-dam-3862389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https://www.pexels.com/photo/photo-of-people-holding-each-other-s-hands-3184423/</a:t>
            </a:r>
            <a:endParaRPr/>
          </a:p>
        </p:txBody>
      </p:sp>
      <p:sp>
        <p:nvSpPr>
          <p:cNvPr id="37" name="Google Shape;3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https://www.pexels.com/photo/female-engineer-planning-dam-3862389/</a:t>
            </a:r>
            <a:endParaRPr/>
          </a:p>
        </p:txBody>
      </p:sp>
      <p:sp>
        <p:nvSpPr>
          <p:cNvPr id="147" name="Google Shape;14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0068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">
  <p:cSld name="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>
            <a:spLocks noGrp="1"/>
          </p:cNvSpPr>
          <p:nvPr>
            <p:ph type="pic" idx="2"/>
          </p:nvPr>
        </p:nvSpPr>
        <p:spPr>
          <a:xfrm>
            <a:off x="0" y="0"/>
            <a:ext cx="3080083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">
  <p:cSld name="6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>
            <a:spLocks noGrp="1"/>
          </p:cNvSpPr>
          <p:nvPr>
            <p:ph type="pic" idx="2"/>
          </p:nvPr>
        </p:nvSpPr>
        <p:spPr>
          <a:xfrm>
            <a:off x="0" y="0"/>
            <a:ext cx="3080083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E35973-7284-F567-1E85-1DAADF9C6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0AEF-1A0E-45C8-9340-CD11ED387679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2B9781-5898-C427-87BD-1134CC6EF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2A7F93-41B8-356B-2861-F7A411973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6C702-1455-4AD8-977E-14B26ACEB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7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7900" y="0"/>
            <a:ext cx="12309899" cy="67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1"/>
          <p:cNvSpPr/>
          <p:nvPr/>
        </p:nvSpPr>
        <p:spPr>
          <a:xfrm>
            <a:off x="-176862" y="-167100"/>
            <a:ext cx="12368700" cy="7025100"/>
          </a:xfrm>
          <a:prstGeom prst="rect">
            <a:avLst/>
          </a:prstGeom>
          <a:solidFill>
            <a:srgbClr val="172D56">
              <a:alpha val="6203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41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3413" y="2060400"/>
            <a:ext cx="8305172" cy="197085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1"/>
          <p:cNvSpPr txBox="1"/>
          <p:nvPr/>
        </p:nvSpPr>
        <p:spPr>
          <a:xfrm>
            <a:off x="3548135" y="3801561"/>
            <a:ext cx="6288300" cy="5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4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شركة منهاتن للوكالات التجارية</a:t>
            </a:r>
            <a:endParaRPr sz="44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41;p6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772EA7-E9C7-F317-7986-F929DA487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82" y="418679"/>
            <a:ext cx="2520923" cy="5978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A974F3-F4E2-7D28-D488-A3BFB9649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988" y="1544174"/>
            <a:ext cx="2650105" cy="1490684"/>
          </a:xfrm>
          <a:prstGeom prst="rect">
            <a:avLst/>
          </a:prstGeom>
        </p:spPr>
      </p:pic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699D096E-28E2-7FCE-049F-7A894BDF6708}"/>
              </a:ext>
            </a:extLst>
          </p:cNvPr>
          <p:cNvSpPr/>
          <p:nvPr/>
        </p:nvSpPr>
        <p:spPr>
          <a:xfrm>
            <a:off x="337625" y="3699803"/>
            <a:ext cx="2312480" cy="1280160"/>
          </a:xfrm>
          <a:prstGeom prst="snip2DiagRect">
            <a:avLst/>
          </a:prstGeom>
          <a:solidFill>
            <a:srgbClr val="334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Middle east leader in supplying S.W.A.T Equipment and training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0901DA-216F-6777-6EAF-9B23AA124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5625" y="0"/>
            <a:ext cx="9096375" cy="781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A00C5F-C6EC-7D8D-B8C4-BA352BAE2F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5625" y="6534278"/>
            <a:ext cx="9105900" cy="3143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68C1EF-6CCC-5967-77B2-4221300B53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5625" y="742234"/>
            <a:ext cx="9096375" cy="337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30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DBFD9B-ED37-054B-5383-18637736D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54CDF1-CBB1-C817-EBE7-391BE2D17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081" y="0"/>
            <a:ext cx="9111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25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49EBE5-3630-A36B-86E3-245D05287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130A55-57C1-58F2-61FC-039E35F0C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081" y="0"/>
            <a:ext cx="9111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30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CB2BEF-48F8-C14E-884B-6D4A1EF681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791" y="2377259"/>
            <a:ext cx="6205145" cy="210348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CA94AE-625A-6044-852C-620ACE816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DB2AC9-8BF4-4DBB-D111-1B10CE53DB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9081" y="0"/>
            <a:ext cx="9092920" cy="683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04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4538"/>
            <a:ext cx="3080081" cy="24534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9F74E3-A86B-52F2-A736-A8AE325B7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08395-78F3-902B-6836-E140CAFCF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905" y="-7975"/>
            <a:ext cx="9074095" cy="686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748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EFE74B-4B50-DDAE-F238-14A184523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618F4C-0749-44B6-821A-037D4D558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297" y="1"/>
            <a:ext cx="9024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198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F2AA34-7914-8D07-5E52-EB8E1D4AC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6139B5-AF59-DFF7-D845-D4C1D997E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0688" y="0"/>
            <a:ext cx="9061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51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0E08D-7335-033E-AF26-718E37CB8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AFCE3D-8FFE-D3DA-0EF3-7E24B1B6E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197" y="0"/>
            <a:ext cx="91098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92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BA7950-E805-820E-D875-B762041D5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910762-D35C-D1BE-E36C-025D10AF3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686" y="0"/>
            <a:ext cx="9081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9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3BD64B-3A38-C26E-E67F-1D16715B6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4017" y="0"/>
            <a:ext cx="9087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96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01C3FD-8D38-3E58-80E2-41441A74C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515" y="0"/>
            <a:ext cx="907648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8E7336-BDFC-2B41-0EDF-DDA809D11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3222" y="25104"/>
            <a:ext cx="1838754" cy="5800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2D821D-E759-DB05-E655-8956316954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3225" y="6609058"/>
            <a:ext cx="1949991" cy="1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20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8C90F9-A52F-89CE-7185-DBC44B315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887" y="0"/>
            <a:ext cx="9103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749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B285C4-EAE8-9369-A6B8-4926EDDA7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2175" y="0"/>
            <a:ext cx="9089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96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22325B-1DAD-AC27-1F6D-8195E4399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081" y="-1"/>
            <a:ext cx="911192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8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79E495-DDA7-33DA-B3CE-89BC3AC62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080" y="0"/>
            <a:ext cx="9111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52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6E65E1-F941-48D5-9A76-8C74C174F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961" y="0"/>
            <a:ext cx="9114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19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C37709-5B7D-8F45-AF57-7F29DBA94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080" y="0"/>
            <a:ext cx="9111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66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911B1D-1A62-796D-86F8-E9B963030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080" y="0"/>
            <a:ext cx="9111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79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950476-DD5C-B914-402D-5EB463871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453" y="0"/>
            <a:ext cx="9125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20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20553A-989B-B9A5-8AAD-F921EF9DC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080" y="0"/>
            <a:ext cx="9111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21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86378" y="248942"/>
            <a:ext cx="5512414" cy="566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540" b="1" dirty="0">
              <a:solidFill>
                <a:srgbClr val="0B3C74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148899" y="270081"/>
            <a:ext cx="6845776" cy="3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9544" fontAlgn="base">
              <a:spcBef>
                <a:spcPct val="0"/>
              </a:spcBef>
              <a:spcAft>
                <a:spcPct val="0"/>
              </a:spcAft>
            </a:pPr>
            <a:r>
              <a:rPr lang="en-US" sz="1633" b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633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179D4-E639-7C56-F741-F71C306F8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24BC69-15AE-1035-9A9F-2867C6645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081" y="0"/>
            <a:ext cx="9111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68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41;p6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37369" r="37367"/>
          <a:stretch/>
        </p:blipFill>
        <p:spPr>
          <a:xfrm>
            <a:off x="0" y="0"/>
            <a:ext cx="3173873" cy="706685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991976" y="2347920"/>
            <a:ext cx="3181268" cy="24002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733" dirty="0">
              <a:solidFill>
                <a:srgbClr val="0B3C74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00791" y="287982"/>
            <a:ext cx="6206655" cy="5530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40" b="1" dirty="0">
                <a:solidFill>
                  <a:srgbClr val="0B3C74"/>
                </a:solidFill>
              </a:rPr>
              <a:t>Security Assistance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0790" y="1643747"/>
            <a:ext cx="6181964" cy="4186856"/>
          </a:xfrm>
          <a:prstGeom prst="rect">
            <a:avLst/>
          </a:prstGeom>
        </p:spPr>
        <p:txBody>
          <a:bodyPr>
            <a:normAutofit fontScale="92500"/>
          </a:bodyPr>
          <a:lstStyle>
            <a:defPPr>
              <a:defRPr lang="en-US"/>
            </a:defPPr>
            <a:lvl1pPr algn="ctr" rtl="1"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0B3C74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50000"/>
              </a:lnSpc>
            </a:pPr>
            <a:r>
              <a:rPr lang="en-US" sz="3447" b="1" dirty="0"/>
              <a:t>We can work under FMF/FMS programs.</a:t>
            </a:r>
          </a:p>
          <a:p>
            <a:pPr rtl="0">
              <a:lnSpc>
                <a:spcPct val="150000"/>
              </a:lnSpc>
            </a:pPr>
            <a:r>
              <a:rPr lang="en-US" sz="3447" b="1" dirty="0"/>
              <a:t>We can also work with national fund programs through our MENA Office in Jordan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7414F-0801-F977-2C0A-A439BE2DC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04" y="400576"/>
            <a:ext cx="2520923" cy="59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70757"/>
      </p:ext>
    </p:extLst>
  </p:cSld>
  <p:clrMapOvr>
    <a:masterClrMapping/>
  </p:clrMapOvr>
</p:sld>
</file>

<file path=ppt/theme/theme1.xml><?xml version="1.0" encoding="utf-8"?>
<a:theme xmlns:a="http://schemas.openxmlformats.org/drawingml/2006/main" name="30085-business-presentation-10">
  <a:themeElements>
    <a:clrScheme name="Red Orange">
      <a:dk1>
        <a:srgbClr val="000000"/>
      </a:dk1>
      <a:lt1>
        <a:srgbClr val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1F07E8834304AAC652C71E2DF9297" ma:contentTypeVersion="11" ma:contentTypeDescription="Create a new document." ma:contentTypeScope="" ma:versionID="94dc02e062120e984d0c356f8dd05f58">
  <xsd:schema xmlns:xsd="http://www.w3.org/2001/XMLSchema" xmlns:xs="http://www.w3.org/2001/XMLSchema" xmlns:p="http://schemas.microsoft.com/office/2006/metadata/properties" xmlns:ns3="2c7a2066-54aa-4ed8-a0ef-b7599adcfcd6" targetNamespace="http://schemas.microsoft.com/office/2006/metadata/properties" ma:root="true" ma:fieldsID="7bdf881d7f27911ec9326be19cf04f18" ns3:_="">
    <xsd:import namespace="2c7a2066-54aa-4ed8-a0ef-b7599adcfcd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a2066-54aa-4ed8-a0ef-b7599adcfc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C33E314-D133-4D65-92E0-90A75CEEA6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a2066-54aa-4ed8-a0ef-b7599adcf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711657-05EA-43D8-AE52-86D466037E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52F403-F095-4549-8B2A-6DD71750FD27}">
  <ds:schemaRefs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2c7a2066-54aa-4ed8-a0ef-b7599adcfcd6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86</Words>
  <Application>Microsoft Office PowerPoint</Application>
  <PresentationFormat>Widescreen</PresentationFormat>
  <Paragraphs>25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30085-business-presentation-10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Razan Awad</dc:creator>
  <cp:lastModifiedBy>Raed </cp:lastModifiedBy>
  <cp:revision>8</cp:revision>
  <dcterms:modified xsi:type="dcterms:W3CDTF">2025-01-19T05:58:53Z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0x0101007241F07E8834304AAC652C71E2DF9297</vt:lpwstr>
  </property>
</Properties>
</file>